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301" r:id="rId11"/>
    <p:sldId id="267" r:id="rId12"/>
    <p:sldId id="268" r:id="rId13"/>
    <p:sldId id="269" r:id="rId14"/>
    <p:sldId id="270" r:id="rId15"/>
    <p:sldId id="271" r:id="rId16"/>
    <p:sldId id="284" r:id="rId17"/>
    <p:sldId id="272" r:id="rId18"/>
    <p:sldId id="273" r:id="rId19"/>
    <p:sldId id="300" r:id="rId20"/>
    <p:sldId id="274" r:id="rId21"/>
    <p:sldId id="295" r:id="rId22"/>
    <p:sldId id="296" r:id="rId23"/>
    <p:sldId id="297" r:id="rId24"/>
    <p:sldId id="298" r:id="rId25"/>
    <p:sldId id="299" r:id="rId26"/>
    <p:sldId id="30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2894A-73F5-4B7A-B804-4CAD8D1E1DCD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29C08-9E00-41F4-AA13-B3B09B8B0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6%20&#1071;&#1053;&#1042;&#1040;&#1056;&#1071;\&#1055;&#1040;&#1058;&#1056;&#1048;&#1054;&#1058;&#1048;&#1047;&#1052;\&#1040;&#1060;&#1043;&#1040;&#1053;&#1048;&#1057;&#1058;&#1040;&#1053;\Kontingent_-_Pismo_bratu_Pesnya_pro_Afganistan_V_detstve_ya_vsegda_podpevala_magnitofonu_kogda_ig_(iPlayer.fm)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404664"/>
            <a:ext cx="7820669" cy="19368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6700" b="1" dirty="0" smtClean="0">
                <a:solidFill>
                  <a:srgbClr val="FF0000"/>
                </a:solidFill>
              </a:rPr>
              <a:t/>
            </a:r>
            <a:br>
              <a:rPr lang="ru-RU" sz="6700" b="1" dirty="0" smtClean="0">
                <a:solidFill>
                  <a:srgbClr val="FF0000"/>
                </a:solidFill>
              </a:rPr>
            </a:br>
            <a:r>
              <a:rPr lang="ru-RU" sz="6700" b="1" dirty="0" smtClean="0">
                <a:solidFill>
                  <a:srgbClr val="FF0000"/>
                </a:solidFill>
              </a:rPr>
              <a:t>Афганистан- ты боль моей души…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51520" y="3933056"/>
            <a:ext cx="2016770" cy="1828428"/>
            <a:chOff x="2517" y="2568"/>
            <a:chExt cx="2132" cy="2042"/>
          </a:xfrm>
        </p:grpSpPr>
        <p:pic>
          <p:nvPicPr>
            <p:cNvPr id="6" name="Picture 8" descr="ен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7" y="2568"/>
              <a:ext cx="2132" cy="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172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1" y="3022"/>
              <a:ext cx="907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95536" y="2564904"/>
            <a:ext cx="1728788" cy="16002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796136" y="2708920"/>
            <a:ext cx="3096344" cy="3312368"/>
          </a:xfrm>
          <a:prstGeom prst="rect">
            <a:avLst/>
          </a:prstGeom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Тем, кто шел плечом к плечу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дорогам Афганистана,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Тем, кто не вернулся,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Тем, кто выжил 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Тем, кому не довелось дожить до наших дней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Посвящается…</a:t>
            </a:r>
          </a:p>
        </p:txBody>
      </p:sp>
      <p:pic>
        <p:nvPicPr>
          <p:cNvPr id="10" name="Рисунок 9" descr="афга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2708920"/>
            <a:ext cx="3312368" cy="3312368"/>
          </a:xfrm>
          <a:prstGeom prst="rect">
            <a:avLst/>
          </a:prstGeom>
        </p:spPr>
      </p:pic>
      <p:pic>
        <p:nvPicPr>
          <p:cNvPr id="11" name="Kontingent_-_Pismo_bratu_Pesnya_pro_Afganistan_V_detstve_ya_vsegda_podpevala_magnitofonu_kogda_ig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797152"/>
            <a:ext cx="6624737" cy="1584697"/>
          </a:xfrm>
        </p:spPr>
        <p:txBody>
          <a:bodyPr>
            <a:no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Воины-интернационалисты </a:t>
            </a:r>
            <a:r>
              <a:rPr lang="ru-RU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п.Бурабай</a:t>
            </a:r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Джуматаев</a:t>
            </a:r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Канат </a:t>
            </a:r>
            <a:r>
              <a:rPr lang="ru-RU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Балташевич</a:t>
            </a:r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Клиценко</a:t>
            </a:r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Сергей Николаевич</a:t>
            </a:r>
            <a:b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Ушурбакиев</a:t>
            </a:r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Шакир</a:t>
            </a:r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Тимурович</a:t>
            </a:r>
            <a:b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встрече с учащимися школы</a:t>
            </a:r>
          </a:p>
        </p:txBody>
      </p:sp>
      <p:pic>
        <p:nvPicPr>
          <p:cNvPr id="8" name="Рисунок 7" descr="SAM_3993.JPG"/>
          <p:cNvPicPr/>
          <p:nvPr/>
        </p:nvPicPr>
        <p:blipFill>
          <a:blip r:embed="rId2" cstate="print"/>
          <a:srcRect t="16209"/>
          <a:stretch>
            <a:fillRect/>
          </a:stretch>
        </p:blipFill>
        <p:spPr bwMode="auto">
          <a:xfrm>
            <a:off x="1403648" y="692696"/>
            <a:ext cx="640871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4" descr="сканирование0039"/>
          <p:cNvPicPr>
            <a:picLocks noChangeAspect="1" noChangeArrowheads="1"/>
          </p:cNvPicPr>
          <p:nvPr/>
        </p:nvPicPr>
        <p:blipFill>
          <a:blip r:embed="rId2" cstate="print"/>
          <a:srcRect r="2953" b="2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4014788" cy="51577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971600" y="4365104"/>
            <a:ext cx="1224732" cy="1224136"/>
          </a:xfrm>
          <a:prstGeom prst="star5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61658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35696" y="4381500"/>
            <a:ext cx="2736850" cy="2476500"/>
            <a:chOff x="2517" y="2568"/>
            <a:chExt cx="2132" cy="2042"/>
          </a:xfrm>
        </p:grpSpPr>
        <p:pic>
          <p:nvPicPr>
            <p:cNvPr id="13318" name="Picture 8" descr="ен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7" y="2568"/>
              <a:ext cx="2132" cy="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Picture 5" descr="172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1" y="3022"/>
              <a:ext cx="907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292079" y="404664"/>
            <a:ext cx="3528393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Алексей Зуев</a:t>
            </a:r>
          </a:p>
          <a:p>
            <a:pPr>
              <a:spcBef>
                <a:spcPct val="0"/>
              </a:spcBef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Рядовой Зуев Алексей Алексеевич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 проживал с родителями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п.Боровое. 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июне 1982 года направлен в Афганистан и проходил службу водителем в войсковой части полевая почта 92583 (автомобильный батальон из состава 58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автбр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). Пропал при следовании в колонне из Кабула в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Хайратон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районе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н.п.Хинжан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провинция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Парван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1 февраля 1983 года. По данным расследования, отстал от колонны, через некоторое время был обнаружен автомобиль с работающим двигателем. Один из освобожденных из плена Комитетом военнослужащих рассказал, что слышал о расстреле солдата Алексея из Кокчетавской области. Поисковая экспедиция Комитета обнаружила останки, доставила их в Москву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апреля 2012 года в городе Щучинске состоялась церемония захоронения останков Зуева Алексея. </a:t>
            </a:r>
          </a:p>
          <a:p>
            <a:pPr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4988" y="3861048"/>
            <a:ext cx="4799012" cy="2376264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>
                <a:solidFill>
                  <a:schemeClr val="bg1"/>
                </a:solidFill>
              </a:rPr>
              <a:t>Зуева Зинаида Владимировна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мама Алексея Зуева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44926"/>
            <a:ext cx="4007743" cy="619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853396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4704"/>
            <a:ext cx="4182366" cy="3189054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322263"/>
            <a:ext cx="8321675" cy="530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2732088" y="2335213"/>
            <a:ext cx="293687" cy="246062"/>
          </a:xfrm>
          <a:prstGeom prst="star5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09588" y="5754688"/>
            <a:ext cx="8091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</a:rPr>
              <a:t>Мотоцикл был у Алеши у одного, но он разрешал пользоваться всем </a:t>
            </a:r>
            <a:r>
              <a:rPr lang="ru-RU" sz="2400" b="1" i="1" dirty="0" smtClean="0">
                <a:solidFill>
                  <a:schemeClr val="bg1"/>
                </a:solidFill>
              </a:rPr>
              <a:t>друзьям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4" descr="getImage?photoId=296964066161&amp;photoType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4" name="Picture 4" descr="Анимация горящей свеч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85238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горящая свеч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0100" y="0"/>
            <a:ext cx="287337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горящая свеч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3876675"/>
            <a:ext cx="22669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горящая свеч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675" y="3876675"/>
            <a:ext cx="22669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горящая свеч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3876675"/>
            <a:ext cx="22669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горящая свеч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76675"/>
            <a:ext cx="22669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3438" y="817563"/>
            <a:ext cx="290195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025" y="842963"/>
            <a:ext cx="2463800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764704"/>
            <a:ext cx="319405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30275" y="182563"/>
            <a:ext cx="6856413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Последнее письмо Зуева Алексея  домой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42418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098800"/>
            <a:ext cx="3523556" cy="368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9688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32040" y="620688"/>
            <a:ext cx="4032448" cy="54784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solidFill>
                  <a:schemeClr val="bg1"/>
                </a:solidFill>
              </a:rPr>
              <a:t>В своих письмах домой он писал о своей службе мало, что ходит на дежурство служба идет хорошо. 25 апреля 1982 г он принял присягу. В  письмах он передавал приветы своим друзьям: </a:t>
            </a:r>
            <a:r>
              <a:rPr lang="ru-RU" sz="1400" b="1" dirty="0" err="1">
                <a:solidFill>
                  <a:schemeClr val="bg1"/>
                </a:solidFill>
              </a:rPr>
              <a:t>Болке</a:t>
            </a:r>
            <a:r>
              <a:rPr lang="ru-RU" sz="1400" b="1" dirty="0">
                <a:solidFill>
                  <a:schemeClr val="bg1"/>
                </a:solidFill>
              </a:rPr>
              <a:t>, Сергею и подругам: Оле, Ане, Веронике,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Малаховой Лене.  В каждом письме Алеша всегда успокаивал мать:  «Мама  ты не переживай и не плачь, что я попал в </a:t>
            </a:r>
            <a:r>
              <a:rPr lang="ru-RU" sz="1400" b="1" dirty="0" err="1">
                <a:solidFill>
                  <a:schemeClr val="bg1"/>
                </a:solidFill>
              </a:rPr>
              <a:t>Афганистан,здесь</a:t>
            </a:r>
            <a:r>
              <a:rPr lang="ru-RU" sz="1400" b="1" dirty="0">
                <a:solidFill>
                  <a:schemeClr val="bg1"/>
                </a:solidFill>
              </a:rPr>
              <a:t> вообще не стреляют. Короче тихо. Попал я в роту охраны, ходил в наряды, в караул, а потом перевели в связь – </a:t>
            </a:r>
            <a:r>
              <a:rPr lang="ru-RU" sz="1400" b="1" dirty="0" err="1">
                <a:solidFill>
                  <a:schemeClr val="bg1"/>
                </a:solidFill>
              </a:rPr>
              <a:t>линейщиком.Здесь</a:t>
            </a:r>
            <a:r>
              <a:rPr lang="ru-RU" sz="1400" b="1" dirty="0">
                <a:solidFill>
                  <a:schemeClr val="bg1"/>
                </a:solidFill>
              </a:rPr>
              <a:t> жизнь пошла еще лучше. Как на линии прорыв, хожу соединяю провода, а в свободное время занимаюсь ремонтом машины начальника связи  Зайцева  , возможно я буду на ней </a:t>
            </a:r>
            <a:r>
              <a:rPr lang="ru-RU" sz="1400" b="1" dirty="0" err="1">
                <a:solidFill>
                  <a:schemeClr val="bg1"/>
                </a:solidFill>
              </a:rPr>
              <a:t>ездить.Ребята</a:t>
            </a:r>
            <a:r>
              <a:rPr lang="ru-RU" sz="1400" b="1" dirty="0">
                <a:solidFill>
                  <a:schemeClr val="bg1"/>
                </a:solidFill>
              </a:rPr>
              <a:t> здесь хорошие земляки , есть из </a:t>
            </a:r>
            <a:r>
              <a:rPr lang="ru-RU" sz="1400" b="1" dirty="0" err="1">
                <a:solidFill>
                  <a:schemeClr val="bg1"/>
                </a:solidFill>
              </a:rPr>
              <a:t>Усть</a:t>
            </a:r>
            <a:r>
              <a:rPr lang="ru-RU" sz="1400" b="1" dirty="0">
                <a:solidFill>
                  <a:schemeClr val="bg1"/>
                </a:solidFill>
              </a:rPr>
              <a:t> -</a:t>
            </a:r>
            <a:r>
              <a:rPr lang="ru-RU" sz="1400" b="1" dirty="0" err="1">
                <a:solidFill>
                  <a:schemeClr val="bg1"/>
                </a:solidFill>
              </a:rPr>
              <a:t>Каменогорска</a:t>
            </a:r>
            <a:r>
              <a:rPr lang="ru-RU" sz="1400" b="1" dirty="0">
                <a:solidFill>
                  <a:schemeClr val="bg1"/>
                </a:solidFill>
              </a:rPr>
              <a:t> и  Оренбурга, двое из Омска.  Живу не </a:t>
            </a:r>
            <a:r>
              <a:rPr lang="ru-RU" sz="1400" b="1" dirty="0" err="1">
                <a:solidFill>
                  <a:schemeClr val="bg1"/>
                </a:solidFill>
              </a:rPr>
              <a:t>плохо.Мама</a:t>
            </a:r>
            <a:r>
              <a:rPr lang="ru-RU" sz="1400" b="1" dirty="0">
                <a:solidFill>
                  <a:schemeClr val="bg1"/>
                </a:solidFill>
              </a:rPr>
              <a:t> ты не переживай, что я попал в Афганистан.»                                                                                                         - «  Мама может этой осенью , если получится, я переведусь в </a:t>
            </a:r>
            <a:r>
              <a:rPr lang="ru-RU" sz="1400" b="1" dirty="0" err="1">
                <a:solidFill>
                  <a:schemeClr val="bg1"/>
                </a:solidFill>
              </a:rPr>
              <a:t>автобатальон</a:t>
            </a:r>
            <a:r>
              <a:rPr lang="ru-RU" sz="1400" b="1" dirty="0">
                <a:solidFill>
                  <a:schemeClr val="bg1"/>
                </a:solidFill>
              </a:rPr>
              <a:t> и буду  водить </a:t>
            </a:r>
            <a:r>
              <a:rPr lang="ru-RU" sz="1400" b="1" dirty="0" err="1">
                <a:solidFill>
                  <a:schemeClr val="bg1"/>
                </a:solidFill>
              </a:rPr>
              <a:t>Камаз</a:t>
            </a:r>
            <a:r>
              <a:rPr lang="ru-RU" sz="1400" b="1" dirty="0">
                <a:solidFill>
                  <a:schemeClr val="bg1"/>
                </a:solidFill>
              </a:rPr>
              <a:t>.  Ты же знаешь меня, если я сильно что – то захочу, то обязательно добьюсь. А почему хочу, потому что буду ездить в Союз, да и время будет проходить быстрее. И снова: « Мама ты не переживай за меня, я в полной безопасности и если нет писем, ведь они идут долго до тебя отсюда, ведь это не два километра.  Мама ты только не плачь и не скучай без меня, я скоро вернусь!»</a:t>
            </a:r>
          </a:p>
          <a:p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4069829" cy="3111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c5535ab6e2edc4e5131d2bea9a2ba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501008"/>
            <a:ext cx="3433564" cy="251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одовщина вхождения советских войск в Афганист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172400" cy="571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5" y="0"/>
            <a:ext cx="7150100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23888" y="5524500"/>
            <a:ext cx="8153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Церемония прощания с советским солдатом Алексеем Зуевым, погибшим в 1983 году в Афганистане, в Москве на Поклонной горе у памятника воинам-интернационалистам 27 марта 2012 года.</a:t>
            </a: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Содержимое 3" descr="2013-11-29 13.18.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569275" cy="642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6137920"/>
            <a:ext cx="8208912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15 февраля- День вывода Советских войск из Афганистана</a:t>
            </a:r>
          </a:p>
        </p:txBody>
      </p:sp>
    </p:spTree>
  </p:cSld>
  <p:clrMapOvr>
    <a:masterClrMapping/>
  </p:clrMapOvr>
  <p:transition advClick="0" advTm="7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5" name="Содержимое 3" descr="2013-11-29 11.36.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404664"/>
            <a:ext cx="8100947" cy="6075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6137920"/>
            <a:ext cx="8208912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15 февраля- День вывода Советских войск из Афганистана</a:t>
            </a:r>
          </a:p>
        </p:txBody>
      </p:sp>
    </p:spTree>
  </p:cSld>
  <p:clrMapOvr>
    <a:masterClrMapping/>
  </p:clrMapOvr>
  <p:transition advClick="0" advTm="7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Содержимое 3" descr="SAM_7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404664"/>
            <a:ext cx="8248848" cy="6186636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6353944"/>
            <a:ext cx="8208912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15 февраля- День вывода Советских войск из Афганистана</a:t>
            </a:r>
            <a:endParaRPr lang="ru-RU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7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4995" name="Содержимое 3" descr="2014-02-15 10.12.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217025" cy="6911975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6137920"/>
            <a:ext cx="8208912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15 февраля- День вывода Советских войск из Афганистана</a:t>
            </a:r>
          </a:p>
        </p:txBody>
      </p:sp>
    </p:spTree>
  </p:cSld>
  <p:clrMapOvr>
    <a:masterClrMapping/>
  </p:clrMapOvr>
  <p:transition advClick="0" advTm="7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img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фг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04664"/>
            <a:ext cx="5904656" cy="5904656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Picture 4" descr="afgan_color_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82" y="332656"/>
            <a:ext cx="8690226" cy="62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4" descr="Годовщина вхождения советских войск в Афганист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66533" cy="590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4" descr="Рису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4" descr="6146856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100392" cy="607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ru-RU" sz="1800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59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15888"/>
            <a:ext cx="7056437" cy="1152525"/>
          </a:xfrm>
        </p:spPr>
        <p:txBody>
          <a:bodyPr>
            <a:normAutofit/>
          </a:bodyPr>
          <a:lstStyle/>
          <a:p>
            <a:pPr algn="r" eaLnBrk="1" hangingPunct="1"/>
            <a:r>
              <a:rPr lang="kk-KZ" sz="2800" b="1" i="1" dirty="0" smtClean="0">
                <a:solidFill>
                  <a:schemeClr val="accent1">
                    <a:lumMod val="50000"/>
                  </a:schemeClr>
                </a:solidFill>
              </a:rPr>
              <a:t>Джуматаев Канат  Болташевич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291" name="Picture 3" descr="сканирование0013"/>
          <p:cNvPicPr>
            <a:picLocks noChangeAspect="1" noChangeArrowheads="1"/>
          </p:cNvPicPr>
          <p:nvPr/>
        </p:nvPicPr>
        <p:blipFill>
          <a:blip r:embed="rId2" cstate="print">
            <a:lum bright="-24000" contrast="30000"/>
          </a:blip>
          <a:srcRect l="35199" t="15961" r="22054" b="6207"/>
          <a:stretch>
            <a:fillRect/>
          </a:stretch>
        </p:blipFill>
        <p:spPr bwMode="auto">
          <a:xfrm>
            <a:off x="1187624" y="2924944"/>
            <a:ext cx="2189162" cy="3455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436938" y="946150"/>
            <a:ext cx="5507037" cy="30469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/>
            <a:r>
              <a:rPr lang="kk-KZ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Родился в 1964 году.</a:t>
            </a:r>
          </a:p>
          <a:p>
            <a:pPr indent="355600"/>
            <a:r>
              <a:rPr lang="kk-KZ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По окончании в 1981 году школы поступил в институт физической культуры в г. Чайковском.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  <a:p>
            <a:pPr indent="35560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В ряды Советской Армии призван в 1985 году из Тюмени, где работал тренером.</a:t>
            </a:r>
          </a:p>
          <a:p>
            <a:pPr indent="35560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Из г. Омска для продолжения службы переведен в Афганистан. </a:t>
            </a:r>
          </a:p>
          <a:p>
            <a:pPr indent="35560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Ноябрь 1986 - май 1987 гг. г. Кабул,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замкомвзвода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мотострелкового подразделения. Проживает: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с.Окжетпес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 Зам. председателя ОО  «Союз ветеранов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Афгантстана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»</a:t>
            </a:r>
          </a:p>
          <a:p>
            <a:pPr indent="35560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Награжден Почетной грамотой ЦК ВЛКСМ «За мужество и героизм», медалью «70 лет ВС».</a:t>
            </a:r>
          </a:p>
        </p:txBody>
      </p:sp>
      <p:pic>
        <p:nvPicPr>
          <p:cNvPr id="10245" name="Picture 5" descr="сканирование0012"/>
          <p:cNvPicPr>
            <a:picLocks noChangeAspect="1" noChangeArrowheads="1"/>
          </p:cNvPicPr>
          <p:nvPr/>
        </p:nvPicPr>
        <p:blipFill>
          <a:blip r:embed="rId3" cstate="print">
            <a:lum bright="-6000" contrast="42000"/>
          </a:blip>
          <a:srcRect l="2597" t="7915" r="7402" b="15479"/>
          <a:stretch>
            <a:fillRect/>
          </a:stretch>
        </p:blipFill>
        <p:spPr bwMode="auto">
          <a:xfrm>
            <a:off x="4499992" y="4005064"/>
            <a:ext cx="3430587" cy="2324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6" descr="сканирование0038"/>
          <p:cNvPicPr>
            <a:picLocks noChangeAspect="1" noChangeArrowheads="1"/>
          </p:cNvPicPr>
          <p:nvPr/>
        </p:nvPicPr>
        <p:blipFill>
          <a:blip r:embed="rId4" cstate="print"/>
          <a:srcRect l="71492" t="23335" r="1546" b="60478"/>
          <a:stretch>
            <a:fillRect/>
          </a:stretch>
        </p:blipFill>
        <p:spPr bwMode="auto">
          <a:xfrm>
            <a:off x="831850" y="415925"/>
            <a:ext cx="1925638" cy="231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8137525" cy="936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Федоровых (</a:t>
            </a:r>
            <a:r>
              <a:rPr lang="ru-RU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Харсиев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b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Андрей Геннадьевич</a:t>
            </a:r>
          </a:p>
        </p:txBody>
      </p:sp>
      <p:pic>
        <p:nvPicPr>
          <p:cNvPr id="11267" name="Picture 3" descr="сканирование0007"/>
          <p:cNvPicPr>
            <a:picLocks noChangeAspect="1" noChangeArrowheads="1"/>
          </p:cNvPicPr>
          <p:nvPr/>
        </p:nvPicPr>
        <p:blipFill>
          <a:blip r:embed="rId2" cstate="print"/>
          <a:srcRect l="2217" t="7332" r="63870" b="9572"/>
          <a:stretch>
            <a:fillRect/>
          </a:stretch>
        </p:blipFill>
        <p:spPr bwMode="auto">
          <a:xfrm>
            <a:off x="1331640" y="1124744"/>
            <a:ext cx="2071688" cy="270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635375" y="1125538"/>
            <a:ext cx="51847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/>
            <a:r>
              <a:rPr lang="ru-RU" sz="2000" dirty="0">
                <a:latin typeface="Times New Roman" pitchFamily="18" charset="0"/>
                <a:cs typeface="Arial" charset="0"/>
              </a:rPr>
              <a:t>После окончания 8-го класса в 1981 году поступил в </a:t>
            </a:r>
            <a:r>
              <a:rPr lang="ru-RU" sz="2000" dirty="0" err="1">
                <a:latin typeface="Times New Roman" pitchFamily="18" charset="0"/>
                <a:cs typeface="Arial" charset="0"/>
              </a:rPr>
              <a:t>Красноярковское</a:t>
            </a:r>
            <a:r>
              <a:rPr lang="ru-RU" sz="2000" dirty="0">
                <a:latin typeface="Times New Roman" pitchFamily="18" charset="0"/>
                <a:cs typeface="Arial" charset="0"/>
              </a:rPr>
              <a:t> речное училище. </a:t>
            </a:r>
          </a:p>
          <a:p>
            <a:pPr indent="355600"/>
            <a:r>
              <a:rPr lang="ru-RU" sz="2000" dirty="0">
                <a:latin typeface="Times New Roman" pitchFamily="18" charset="0"/>
                <a:cs typeface="Arial" charset="0"/>
              </a:rPr>
              <a:t>По окончании был направлен в </a:t>
            </a:r>
          </a:p>
          <a:p>
            <a:pPr indent="355600"/>
            <a:r>
              <a:rPr lang="ru-RU" sz="2000" dirty="0">
                <a:latin typeface="Times New Roman" pitchFamily="18" charset="0"/>
                <a:cs typeface="Arial" charset="0"/>
              </a:rPr>
              <a:t>г. Ачинск, оттуда призван в ряды Советской Армии и направлен в Афганистан.</a:t>
            </a:r>
          </a:p>
          <a:p>
            <a:pPr indent="355600"/>
            <a:r>
              <a:rPr lang="ru-RU" sz="2000" dirty="0">
                <a:latin typeface="Times New Roman" pitchFamily="18" charset="0"/>
                <a:cs typeface="Arial" charset="0"/>
              </a:rPr>
              <a:t>Имеет 5 боевых  наград за отличную службу.</a:t>
            </a:r>
          </a:p>
        </p:txBody>
      </p:sp>
      <p:pic>
        <p:nvPicPr>
          <p:cNvPr id="11269" name="Picture 5" descr="сканирование0007"/>
          <p:cNvPicPr>
            <a:picLocks noChangeAspect="1" noChangeArrowheads="1"/>
          </p:cNvPicPr>
          <p:nvPr/>
        </p:nvPicPr>
        <p:blipFill>
          <a:blip r:embed="rId2" cstate="print"/>
          <a:srcRect l="38739" t="26965" r="5174" b="4604"/>
          <a:stretch>
            <a:fillRect/>
          </a:stretch>
        </p:blipFill>
        <p:spPr bwMode="auto">
          <a:xfrm>
            <a:off x="5724128" y="3861048"/>
            <a:ext cx="3132138" cy="203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900113" y="3789363"/>
            <a:ext cx="482441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Приезжая в отпуск, приходил в школу, был на классных часах, на заседании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политклуба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«Красная гвоздика». Он рассказывал о нелегкой службе вдали от Родины. Обращаясь к ребятам, он сказал: «Чтобы быть настоящим воином, надо хорошо учиться».</a:t>
            </a:r>
          </a:p>
          <a:p>
            <a:pPr indent="355600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Проживает в России. </a:t>
            </a:r>
          </a:p>
          <a:p>
            <a:pPr indent="355600">
              <a:spcBef>
                <a:spcPct val="50000"/>
              </a:spcBef>
            </a:pPr>
            <a:endParaRPr lang="ru-RU" sz="2000" dirty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575</Words>
  <Application>Microsoft Office PowerPoint</Application>
  <PresentationFormat>Экран (4:3)</PresentationFormat>
  <Paragraphs>36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Афганистан- ты боль моей души…  </vt:lpstr>
      <vt:lpstr>Слайд 2</vt:lpstr>
      <vt:lpstr>Слайд 3</vt:lpstr>
      <vt:lpstr>Слайд 4</vt:lpstr>
      <vt:lpstr>Слайд 5</vt:lpstr>
      <vt:lpstr>Слайд 6</vt:lpstr>
      <vt:lpstr>Слайд 7</vt:lpstr>
      <vt:lpstr>Джуматаев Канат  Болташевич</vt:lpstr>
      <vt:lpstr>Федоровых (Харсиев)  Андрей Геннадьевич</vt:lpstr>
      <vt:lpstr>Воины-интернационалисты п.Бурабай Джуматаев Канат Балташевич Клиценко Сергей Николаевич Ушурбакиев Шакир Тимурович на встрече с учащимися школы</vt:lpstr>
      <vt:lpstr>Слайд 11</vt:lpstr>
      <vt:lpstr>Слайд 12</vt:lpstr>
      <vt:lpstr>Зуева Зинаида Владимировна  мама Алексея Зуева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Долгая дорога домой… посвящается памяти  Алексея Зуева и всем воинам- интернационалистам, проходившим воинскую службу в Афганистане </dc:title>
  <dc:creator>Admin</dc:creator>
  <cp:lastModifiedBy>User</cp:lastModifiedBy>
  <cp:revision>16</cp:revision>
  <dcterms:created xsi:type="dcterms:W3CDTF">2013-03-24T10:47:29Z</dcterms:created>
  <dcterms:modified xsi:type="dcterms:W3CDTF">2018-05-04T08:24:50Z</dcterms:modified>
</cp:coreProperties>
</file>