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9" r:id="rId10"/>
    <p:sldId id="270" r:id="rId11"/>
    <p:sldId id="262" r:id="rId12"/>
    <p:sldId id="271" r:id="rId13"/>
    <p:sldId id="263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3" autoAdjust="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kk-KZ" dirty="0" smtClean="0"/>
              <a:t>Оқушылар</a:t>
            </a:r>
            <a:r>
              <a:rPr lang="kk-KZ" baseline="0" dirty="0" smtClean="0"/>
              <a:t> ғаламторда қанша уақыт өткізеді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3"/>
          </c:dPt>
          <c:cat>
            <c:strRef>
              <c:f>Лист1!$A$2:$A$4</c:f>
              <c:strCache>
                <c:ptCount val="3"/>
                <c:pt idx="0">
                  <c:v>20-50 мин</c:v>
                </c:pt>
                <c:pt idx="1">
                  <c:v>1-5 сағ</c:v>
                </c:pt>
                <c:pt idx="2">
                  <c:v>Отырмайды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34.800000000000011</c:v>
                </c:pt>
                <c:pt idx="1">
                  <c:v>52.2</c:v>
                </c:pt>
                <c:pt idx="2">
                  <c:v>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389-F60A-452E-8D7E-283423D6D612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61A8-0F5B-4BEB-88B9-1E175DD8F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61A8-0F5B-4BEB-88B9-1E175DD8F0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0" y="548680"/>
            <a:ext cx="8604448" cy="5805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980728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Ғаламтордың адамға </a:t>
            </a:r>
          </a:p>
          <a:p>
            <a:pPr algn="ctr"/>
            <a:r>
              <a:rPr lang="kk-KZ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әсері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7" name="Picture 3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880320" cy="38884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Сонды</a:t>
            </a:r>
            <a:r>
              <a:rPr lang="kk-KZ" sz="4400" dirty="0" smtClean="0"/>
              <a:t>қ</a:t>
            </a:r>
            <a:r>
              <a:rPr lang="kk-KZ" dirty="0" smtClean="0"/>
              <a:t>тан компьютерден </a:t>
            </a:r>
            <a:r>
              <a:rPr lang="kk-KZ" sz="4400" dirty="0" smtClean="0"/>
              <a:t>ү</a:t>
            </a:r>
            <a:r>
              <a:rPr lang="kk-KZ" dirty="0" smtClean="0"/>
              <a:t>зіліс жасап отыры</a:t>
            </a:r>
            <a:r>
              <a:rPr lang="kk-KZ" sz="4400" dirty="0" smtClean="0"/>
              <a:t>ң</a:t>
            </a:r>
            <a:r>
              <a:rPr lang="kk-KZ" dirty="0" smtClean="0"/>
              <a:t>ыз</a:t>
            </a:r>
            <a:endParaRPr lang="ru-RU" dirty="0"/>
          </a:p>
        </p:txBody>
      </p:sp>
      <p:pic>
        <p:nvPicPr>
          <p:cNvPr id="4" name="Содержимое 3" descr="20180112_122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психикасына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әсер ететін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ақапараттарды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ғаламтордың зиянды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жағына қоса аламыз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Ғаламтор арқылы алаяқтар жеке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тұлға жайлы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мәлімет алып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өз мақсатына қолдануы мүмкін</a:t>
            </a:r>
            <a:endParaRPr lang="ru-RU" sz="3600" dirty="0"/>
          </a:p>
        </p:txBody>
      </p:sp>
      <p:pic>
        <p:nvPicPr>
          <p:cNvPr id="5" name="Содержимое 4" descr="20180214_194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708920"/>
            <a:ext cx="4968552" cy="35436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15000" cy="864096"/>
          </a:xfrm>
        </p:spPr>
        <p:txBody>
          <a:bodyPr>
            <a:normAutofit/>
          </a:bodyPr>
          <a:lstStyle/>
          <a:p>
            <a:r>
              <a:rPr lang="kk-KZ" dirty="0" smtClean="0"/>
              <a:t>Диаграмма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Әрине, ғаламтордың пайдасы</a:t>
            </a:r>
            <a:r>
              <a:rPr lang="ru-RU" sz="3200" dirty="0" smtClean="0"/>
              <a:t> мен </a:t>
            </a:r>
            <a:r>
              <a:rPr lang="ru-RU" sz="3200" dirty="0" err="1" smtClean="0"/>
              <a:t>зияны</a:t>
            </a:r>
            <a:r>
              <a:rPr lang="ru-RU" sz="3200" dirty="0" smtClean="0"/>
              <a:t> да </a:t>
            </a:r>
            <a:r>
              <a:rPr lang="ru-RU" sz="3200" dirty="0" err="1" smtClean="0"/>
              <a:t>жетерлік</a:t>
            </a:r>
            <a:r>
              <a:rPr lang="ru-RU" sz="3200" dirty="0" smtClean="0"/>
              <a:t>. </a:t>
            </a:r>
            <a:r>
              <a:rPr lang="ru-RU" sz="3200" dirty="0" err="1" smtClean="0"/>
              <a:t>Алайда</a:t>
            </a:r>
            <a:r>
              <a:rPr lang="ru-RU" sz="3200" dirty="0" smtClean="0"/>
              <a:t> </a:t>
            </a:r>
            <a:r>
              <a:rPr lang="ru-RU" sz="3200" dirty="0" err="1" smtClean="0"/>
              <a:t>оның пайдасы</a:t>
            </a:r>
            <a:r>
              <a:rPr lang="ru-RU" sz="3200" dirty="0" smtClean="0"/>
              <a:t> </a:t>
            </a:r>
            <a:r>
              <a:rPr lang="ru-RU" sz="3200" dirty="0" err="1" smtClean="0"/>
              <a:t>басымырақ.</a:t>
            </a:r>
            <a:r>
              <a:rPr lang="ru-RU" sz="3200" dirty="0" smtClean="0"/>
              <a:t> Ал </a:t>
            </a:r>
            <a:r>
              <a:rPr lang="ru-RU" sz="3200" dirty="0" err="1" smtClean="0"/>
              <a:t>егер</a:t>
            </a:r>
            <a:r>
              <a:rPr lang="ru-RU" sz="3200" dirty="0" smtClean="0"/>
              <a:t> </a:t>
            </a:r>
            <a:r>
              <a:rPr lang="ru-RU" sz="3200" dirty="0" err="1" smtClean="0"/>
              <a:t>әр әрекетіңізді ақылға </a:t>
            </a:r>
            <a:r>
              <a:rPr lang="ru-RU" sz="3200" dirty="0" smtClean="0"/>
              <a:t>сала </a:t>
            </a:r>
            <a:r>
              <a:rPr lang="ru-RU" sz="3200" dirty="0" err="1" smtClean="0"/>
              <a:t>отырып</a:t>
            </a:r>
            <a:r>
              <a:rPr lang="ru-RU" sz="3200" dirty="0" smtClean="0"/>
              <a:t> </a:t>
            </a:r>
            <a:r>
              <a:rPr lang="ru-RU" sz="3200" dirty="0" err="1" smtClean="0"/>
              <a:t>жасасаңыз</a:t>
            </a:r>
            <a:r>
              <a:rPr lang="ru-RU" sz="3200" dirty="0" smtClean="0"/>
              <a:t>, </a:t>
            </a:r>
            <a:r>
              <a:rPr lang="ru-RU" sz="3200" dirty="0" err="1" smtClean="0"/>
              <a:t>ғаламтордың зиянын</a:t>
            </a:r>
            <a:r>
              <a:rPr lang="ru-RU" sz="3200" dirty="0" smtClean="0"/>
              <a:t> </a:t>
            </a:r>
            <a:r>
              <a:rPr lang="ru-RU" sz="3200" dirty="0" err="1" smtClean="0"/>
              <a:t>көрмессіз деген</a:t>
            </a:r>
            <a:r>
              <a:rPr lang="ru-RU" sz="3200" dirty="0" smtClean="0"/>
              <a:t> </a:t>
            </a:r>
            <a:r>
              <a:rPr lang="ru-RU" sz="3200" dirty="0" err="1" smtClean="0"/>
              <a:t>пікірдеміз</a:t>
            </a:r>
            <a:r>
              <a:rPr lang="ru-RU" sz="3200" dirty="0" smtClean="0"/>
              <a:t>. 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mem_umnyy_neg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916237"/>
            <a:ext cx="5715000" cy="3200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aratov.gov.ru/upload/iblock/65f/1505831697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6108957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83999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Зерттеу бойынша, біз ғаламтордың зияны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мен пайдасын анықтадық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568712">
            <a:off x="1136212" y="846781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Назарларыңызға</a:t>
            </a: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рахмет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4" name="Picture 4" descr="http://www.journaldugeek.com/files/2014/05/tony-stark-60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779912" cy="1944216"/>
          </a:xfrm>
          <a:prstGeom prst="rect">
            <a:avLst/>
          </a:prstGeom>
          <a:noFill/>
        </p:spPr>
      </p:pic>
      <p:pic>
        <p:nvPicPr>
          <p:cNvPr id="25606" name="Picture 6" descr="http://risovach.ru/upload/2017/10/generator/stalin_157371497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1800200" cy="2232248"/>
          </a:xfrm>
          <a:prstGeom prst="rect">
            <a:avLst/>
          </a:prstGeom>
          <a:noFill/>
        </p:spPr>
      </p:pic>
      <p:pic>
        <p:nvPicPr>
          <p:cNvPr id="25608" name="Picture 8" descr="http://risovach.ru/upload/2014/11/generator/mem2_67184323_orig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736304" cy="227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/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Зерттеу мақсаты: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Ғаламтордың зияны мен пайдасын анықтап, адамдарға жеткізу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716610" cy="31962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Көптеген адамдар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әсіресе ғаламтор қолдауншылары, ғаламтордың адамзаттың ең үлкен қолжетістігі екендігімен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келісері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анық.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қалтқысыз ақпарат көзі болуымен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қатар, адамдарға қажет біліммен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сусындауға, қиюы келмес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мәселелердің шешімін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табуға көмектеседі.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Әлемдік тордың жан-жақты, білімді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көзқарасымыз кең болып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көптеген қызықты дүниелерді үйренуімізге себі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мол.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885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Ғаламтордың пайдасы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Оған қоса, ғаламтордың тағы бір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артықшылығы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мемлекеттер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құрлықтар арасындағы шекараны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жойып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адамдарға араларындағы қашықтыққа қарамастан бір-бірімен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араласуға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сөйлесуге мүмкіндік беруінде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әлемдік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арқылы әлемнің екі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бұрышындағы адамдар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достасып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махаббатарын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87208" cy="996720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Интернеттің пайдасы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Рабочий стол\20171118_161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7"/>
            <a:ext cx="7704856" cy="536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57592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Ғаламтордың денсаулыққа зияны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Әрине, ғаламтордың пайдасы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зияны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Ғаламтордың зиян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 болғанды ең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қозғалатын тақырып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ғаламторға тәуелділік.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аңыздан алнған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 қолданушыларының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10%-ы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ғаламторға тәуелді екендігі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ғылыммен дәлелденген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бірқатары ғаламторды үй, тағам,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іспетті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өмірлік маңызды дүние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Оңтүстік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Корея,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Қытай, және Тайваньда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ғаламторға тәуелділікті ұлттық деңгейдегі мәселе 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қарастырады.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 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20171118_16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7128792" cy="6408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289" y="260648"/>
            <a:ext cx="86637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Компьютердің көзге зияны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ғаламтордың зияны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мұнымен шектелмейді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Компьютер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мониторының алдында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ұзақ уақыт отырудың өзі көзіміздің көруіне теріс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етсе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дұрыс қалыпта отырмағанның салдарынан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қимыл-тірек аппаратымызға зиян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Ғаламтор адамды </a:t>
            </a:r>
            <a:r>
              <a:rPr lang="kk-KZ" sz="4400" dirty="0" smtClean="0"/>
              <a:t>ө</a:t>
            </a:r>
            <a:r>
              <a:rPr lang="kk-KZ" dirty="0" smtClean="0"/>
              <a:t>зіне тартып т</a:t>
            </a:r>
            <a:r>
              <a:rPr lang="kk-KZ" sz="4400" dirty="0" smtClean="0"/>
              <a:t>ә</a:t>
            </a:r>
            <a:r>
              <a:rPr lang="kk-KZ" dirty="0" smtClean="0"/>
              <a:t>уелді болып </a:t>
            </a:r>
            <a:r>
              <a:rPr lang="kk-KZ" sz="4400" dirty="0" smtClean="0"/>
              <a:t>қ</a:t>
            </a:r>
            <a:r>
              <a:rPr lang="kk-KZ" dirty="0" smtClean="0"/>
              <a:t>алуы</a:t>
            </a:r>
            <a:r>
              <a:rPr lang="kk-KZ" sz="4400" dirty="0" smtClean="0"/>
              <a:t>ң</a:t>
            </a:r>
            <a:r>
              <a:rPr lang="kk-KZ" dirty="0" smtClean="0"/>
              <a:t>ыз м</a:t>
            </a:r>
            <a:r>
              <a:rPr lang="kk-KZ" sz="4400" dirty="0" smtClean="0"/>
              <a:t>ү</a:t>
            </a:r>
            <a:r>
              <a:rPr lang="kk-KZ" dirty="0" smtClean="0"/>
              <a:t>мкін</a:t>
            </a:r>
            <a:endParaRPr lang="ru-RU" dirty="0"/>
          </a:p>
        </p:txBody>
      </p:sp>
      <p:pic>
        <p:nvPicPr>
          <p:cNvPr id="4" name="Содержимое 3" descr="20180119_115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220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Слайд 2</vt:lpstr>
      <vt:lpstr>Слайд 3</vt:lpstr>
      <vt:lpstr>Слайд 4</vt:lpstr>
      <vt:lpstr>Интернеттің пайдасы</vt:lpstr>
      <vt:lpstr> Ғаламтордың денсаулыққа зияны</vt:lpstr>
      <vt:lpstr>Слайд 7</vt:lpstr>
      <vt:lpstr>Слайд 8</vt:lpstr>
      <vt:lpstr>Ғаламтор адамды өзіне тартып тәуелді болып қалуыңыз мүмкін</vt:lpstr>
      <vt:lpstr>Сондықтан компьютерден үзіліс жасап отырыңыз</vt:lpstr>
      <vt:lpstr>Адам психикасына кері әсер ететін ақапараттарды да ғаламтордың зиянды жағына қоса аламыз. Ғаламтор арқылы алаяқтар жеке тұлға жайлы мәлімет алып, оны өз мақсатына қолдануы мүмкін</vt:lpstr>
      <vt:lpstr>Диаграмма</vt:lpstr>
      <vt:lpstr>Әрине, ғаламтордың пайдасы мен зияны да жетерлік. Алайда оның пайдасы басымырақ. Ал егер әр әрекетіңізді ақылға сала отырып жасасаңыз, ғаламтордың зиянын көрмессіз деген пікірдеміз. 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Admin</cp:lastModifiedBy>
  <cp:revision>16</cp:revision>
  <dcterms:modified xsi:type="dcterms:W3CDTF">2018-02-14T15:06:22Z</dcterms:modified>
</cp:coreProperties>
</file>